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96951-CC87-435B-A7F0-2E34AE20A606}" type="datetimeFigureOut">
              <a:rPr lang="es-ES" smtClean="0"/>
              <a:pPr/>
              <a:t>13/02/2012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681B1-F6FE-44FA-8BC1-A688A61F98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dirty="0" smtClean="0"/>
              <a:t>SISTEMAS LINEALES</a:t>
            </a: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Presentación de la asignatura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fftexam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89437"/>
            <a:ext cx="8072494" cy="5725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Procesado del Sonido</a:t>
            </a:r>
            <a:endParaRPr lang="es-ES" dirty="0"/>
          </a:p>
        </p:txBody>
      </p:sp>
      <p:pic>
        <p:nvPicPr>
          <p:cNvPr id="3" name="2 Imagen" descr="Cantante_1_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071678"/>
            <a:ext cx="2595564" cy="2595564"/>
          </a:xfrm>
          <a:prstGeom prst="rect">
            <a:avLst/>
          </a:prstGeom>
        </p:spPr>
      </p:pic>
      <p:sp>
        <p:nvSpPr>
          <p:cNvPr id="4" name="3 Forma libre"/>
          <p:cNvSpPr/>
          <p:nvPr/>
        </p:nvSpPr>
        <p:spPr>
          <a:xfrm>
            <a:off x="2714612" y="4214818"/>
            <a:ext cx="1465231" cy="954085"/>
          </a:xfrm>
          <a:custGeom>
            <a:avLst/>
            <a:gdLst>
              <a:gd name="connsiteX0" fmla="*/ 0 w 3045041"/>
              <a:gd name="connsiteY0" fmla="*/ 0 h 1093433"/>
              <a:gd name="connsiteX1" fmla="*/ 2095130 w 3045041"/>
              <a:gd name="connsiteY1" fmla="*/ 1020932 h 1093433"/>
              <a:gd name="connsiteX2" fmla="*/ 2902998 w 3045041"/>
              <a:gd name="connsiteY2" fmla="*/ 435006 h 1093433"/>
              <a:gd name="connsiteX3" fmla="*/ 2947386 w 3045041"/>
              <a:gd name="connsiteY3" fmla="*/ 417250 h 1093433"/>
              <a:gd name="connsiteX4" fmla="*/ 2947386 w 3045041"/>
              <a:gd name="connsiteY4" fmla="*/ 417250 h 109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5041" h="1093433">
                <a:moveTo>
                  <a:pt x="0" y="0"/>
                </a:moveTo>
                <a:cubicBezTo>
                  <a:pt x="805648" y="474215"/>
                  <a:pt x="1611297" y="948431"/>
                  <a:pt x="2095130" y="1020932"/>
                </a:cubicBezTo>
                <a:cubicBezTo>
                  <a:pt x="2578963" y="1093433"/>
                  <a:pt x="2760955" y="535620"/>
                  <a:pt x="2902998" y="435006"/>
                </a:cubicBezTo>
                <a:cubicBezTo>
                  <a:pt x="3045041" y="334392"/>
                  <a:pt x="2947386" y="417250"/>
                  <a:pt x="2947386" y="417250"/>
                </a:cubicBezTo>
                <a:lnTo>
                  <a:pt x="2947386" y="4172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"/>
          <p:cNvSpPr/>
          <p:nvPr/>
        </p:nvSpPr>
        <p:spPr>
          <a:xfrm>
            <a:off x="4143372" y="3571876"/>
            <a:ext cx="2000264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PROCESADO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357686" y="5000636"/>
            <a:ext cx="18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(Sistemas LTI)</a:t>
            </a:r>
            <a:endParaRPr lang="es-ES" sz="2400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6143636" y="4214818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7286644" y="4000504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Señal adecuada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143372" y="1714488"/>
            <a:ext cx="19498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dirty="0" smtClean="0"/>
              <a:t>Filtrado</a:t>
            </a:r>
          </a:p>
          <a:p>
            <a:pPr algn="ctr"/>
            <a:r>
              <a:rPr lang="es-ES" sz="2800" dirty="0" smtClean="0"/>
              <a:t>Efectos</a:t>
            </a:r>
          </a:p>
          <a:p>
            <a:pPr algn="ctr"/>
            <a:r>
              <a:rPr lang="es-ES" sz="2800" dirty="0" smtClean="0"/>
              <a:t>Ecualización</a:t>
            </a:r>
            <a:endParaRPr lang="es-ES" sz="28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357686" y="5500702"/>
            <a:ext cx="240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(Diseño de filtros)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Digitalización de la señal</a:t>
            </a:r>
            <a:endParaRPr lang="es-ES" dirty="0"/>
          </a:p>
        </p:txBody>
      </p:sp>
      <p:pic>
        <p:nvPicPr>
          <p:cNvPr id="3" name="2 Imagen" descr="c0153237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14818"/>
            <a:ext cx="3379968" cy="1995481"/>
          </a:xfrm>
          <a:prstGeom prst="rect">
            <a:avLst/>
          </a:prstGeom>
        </p:spPr>
      </p:pic>
      <p:pic>
        <p:nvPicPr>
          <p:cNvPr id="4" name="3 Imagen" descr="graphic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714488"/>
            <a:ext cx="2786082" cy="1348236"/>
          </a:xfrm>
          <a:prstGeom prst="rect">
            <a:avLst/>
          </a:prstGeom>
        </p:spPr>
      </p:pic>
      <p:pic>
        <p:nvPicPr>
          <p:cNvPr id="5" name="4 Imagen" descr="audiowave_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285860"/>
            <a:ext cx="3458748" cy="228601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85786" y="3571876"/>
            <a:ext cx="264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Señal continua (analógica)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928662" y="6215082"/>
            <a:ext cx="225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Señal discreta (digital)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5214942" y="1643050"/>
            <a:ext cx="3071834" cy="150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000496" y="2428868"/>
            <a:ext cx="121444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8" idx="2"/>
          </p:cNvCxnSpPr>
          <p:nvPr/>
        </p:nvCxnSpPr>
        <p:spPr>
          <a:xfrm rot="16200000" flipH="1">
            <a:off x="5768586" y="4125520"/>
            <a:ext cx="2000264" cy="357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0800000">
            <a:off x="3857620" y="5143512"/>
            <a:ext cx="292895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6858016" y="3357562"/>
            <a:ext cx="123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(Muestreo)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Compresión</a:t>
            </a:r>
            <a:endParaRPr lang="es-ES" dirty="0"/>
          </a:p>
        </p:txBody>
      </p:sp>
      <p:pic>
        <p:nvPicPr>
          <p:cNvPr id="3" name="2 Imagen" descr="c0153237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428868"/>
            <a:ext cx="3379968" cy="1995481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4714876" y="2786058"/>
            <a:ext cx="1857388" cy="1143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714876" y="3071810"/>
            <a:ext cx="1940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Compresión</a:t>
            </a:r>
            <a:endParaRPr lang="es-ES" sz="28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3857620" y="3357562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572264" y="3357562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7643834" y="3000372"/>
            <a:ext cx="1051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/>
              <a:t>MP3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Reproducción</a:t>
            </a:r>
            <a:endParaRPr lang="es-ES" dirty="0"/>
          </a:p>
        </p:txBody>
      </p:sp>
      <p:pic>
        <p:nvPicPr>
          <p:cNvPr id="3" name="2 Imagen" descr="apple_ipod_shuffle_20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633732"/>
            <a:ext cx="3143272" cy="2152458"/>
          </a:xfrm>
          <a:prstGeom prst="rect">
            <a:avLst/>
          </a:prstGeom>
        </p:spPr>
      </p:pic>
      <p:pic>
        <p:nvPicPr>
          <p:cNvPr id="4" name="3 Imagen" descr="May05_SonitusEqualizer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06" y="4000504"/>
            <a:ext cx="3557750" cy="1701012"/>
          </a:xfrm>
          <a:prstGeom prst="rect">
            <a:avLst/>
          </a:prstGeom>
        </p:spPr>
      </p:pic>
      <p:pic>
        <p:nvPicPr>
          <p:cNvPr id="5" name="4 Imagen" descr="400_F_733775_lC4a1B7HjXTuD9xFCewFBU0JbuDe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1643050"/>
            <a:ext cx="5429288" cy="40719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71752"/>
            <a:ext cx="8229600" cy="1143000"/>
          </a:xfrm>
        </p:spPr>
        <p:txBody>
          <a:bodyPr>
            <a:noAutofit/>
          </a:bodyPr>
          <a:lstStyle/>
          <a:p>
            <a:r>
              <a:rPr lang="es-ES" sz="6600" dirty="0" smtClean="0"/>
              <a:t>¿Dónde encontramos señales y sistemas?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njuto1024x76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Llamada rectangular redondeada"/>
          <p:cNvSpPr/>
          <p:nvPr/>
        </p:nvSpPr>
        <p:spPr>
          <a:xfrm>
            <a:off x="5857884" y="285728"/>
            <a:ext cx="2928958" cy="2000264"/>
          </a:xfrm>
          <a:prstGeom prst="wedgeRoundRectCallout">
            <a:avLst>
              <a:gd name="adj1" fmla="val -52788"/>
              <a:gd name="adj2" fmla="val 85283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smtClean="0">
                <a:solidFill>
                  <a:schemeClr val="bg1"/>
                </a:solidFill>
              </a:rPr>
              <a:t>MP3</a:t>
            </a:r>
            <a:endParaRPr lang="es-E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57MusicN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428604"/>
            <a:ext cx="1928826" cy="1928826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 prstMaterial="dkEdge"/>
        </p:spPr>
      </p:pic>
      <p:pic>
        <p:nvPicPr>
          <p:cNvPr id="4" name="3 Imagen" descr="1270745818pm0B7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86380" y="2714620"/>
            <a:ext cx="3359032" cy="3384223"/>
          </a:xfrm>
          <a:prstGeom prst="rect">
            <a:avLst/>
          </a:prstGeom>
        </p:spPr>
      </p:pic>
      <p:pic>
        <p:nvPicPr>
          <p:cNvPr id="5" name="4 Imagen" descr="1234405093667521867buggi_server_1.svg.h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571480"/>
            <a:ext cx="1857388" cy="2439858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2285984" y="1357298"/>
            <a:ext cx="4857784" cy="7143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6572264" y="2000240"/>
            <a:ext cx="114300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proceso sigue la música?</a:t>
            </a:r>
            <a:endParaRPr lang="es-ES" dirty="0"/>
          </a:p>
        </p:txBody>
      </p:sp>
      <p:pic>
        <p:nvPicPr>
          <p:cNvPr id="5" name="4 Imagen" descr="Cantante_1_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71678"/>
            <a:ext cx="3262302" cy="3262302"/>
          </a:xfrm>
          <a:prstGeom prst="rect">
            <a:avLst/>
          </a:prstGeom>
        </p:spPr>
      </p:pic>
      <p:pic>
        <p:nvPicPr>
          <p:cNvPr id="6" name="5 Imagen" descr="vectorstock-250347-headphones-emoticon-vec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1928802"/>
            <a:ext cx="3265079" cy="3436926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3714744" y="3286124"/>
            <a:ext cx="1285884" cy="428628"/>
          </a:xfrm>
          <a:prstGeom prst="rightArrow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Emisión del sonido: Señal sonora</a:t>
            </a:r>
            <a:endParaRPr lang="es-ES" dirty="0"/>
          </a:p>
        </p:txBody>
      </p:sp>
      <p:pic>
        <p:nvPicPr>
          <p:cNvPr id="3" name="2 Imagen" descr="1237178072agcP0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2643206" cy="3593482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3143240" y="1214422"/>
            <a:ext cx="4572032" cy="5000660"/>
            <a:chOff x="3143240" y="1214422"/>
            <a:chExt cx="4572032" cy="5000660"/>
          </a:xfrm>
        </p:grpSpPr>
        <p:sp>
          <p:nvSpPr>
            <p:cNvPr id="5" name="4 Arco"/>
            <p:cNvSpPr/>
            <p:nvPr/>
          </p:nvSpPr>
          <p:spPr>
            <a:xfrm>
              <a:off x="3643306" y="3301164"/>
              <a:ext cx="785818" cy="827177"/>
            </a:xfrm>
            <a:prstGeom prst="arc">
              <a:avLst>
                <a:gd name="adj1" fmla="val 16200000"/>
                <a:gd name="adj2" fmla="val 560575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Arco"/>
            <p:cNvSpPr/>
            <p:nvPr/>
          </p:nvSpPr>
          <p:spPr>
            <a:xfrm>
              <a:off x="3357554" y="2500306"/>
              <a:ext cx="1928826" cy="2428892"/>
            </a:xfrm>
            <a:prstGeom prst="arc">
              <a:avLst>
                <a:gd name="adj1" fmla="val 16200000"/>
                <a:gd name="adj2" fmla="val 560575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Arco"/>
            <p:cNvSpPr/>
            <p:nvPr/>
          </p:nvSpPr>
          <p:spPr>
            <a:xfrm>
              <a:off x="3143240" y="1928802"/>
              <a:ext cx="3143272" cy="3571900"/>
            </a:xfrm>
            <a:prstGeom prst="arc">
              <a:avLst>
                <a:gd name="adj1" fmla="val 16200000"/>
                <a:gd name="adj2" fmla="val 560575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Arco"/>
            <p:cNvSpPr/>
            <p:nvPr/>
          </p:nvSpPr>
          <p:spPr>
            <a:xfrm>
              <a:off x="4214810" y="1214422"/>
              <a:ext cx="3500462" cy="5000660"/>
            </a:xfrm>
            <a:prstGeom prst="arc">
              <a:avLst>
                <a:gd name="adj1" fmla="val 16200000"/>
                <a:gd name="adj2" fmla="val 5605753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1" name="10 Imagen" descr="Graphic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29" y="1571612"/>
            <a:ext cx="8739227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Señal Sonora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Características de intensidad, potencia, duración…</a:t>
            </a:r>
          </a:p>
          <a:p>
            <a:r>
              <a:rPr lang="es-ES" dirty="0" smtClean="0"/>
              <a:t>Distribución de frecuencias.</a:t>
            </a:r>
          </a:p>
          <a:p>
            <a:r>
              <a:rPr lang="es-ES" dirty="0" smtClean="0"/>
              <a:t>Respuesta en frecuencia del oído</a:t>
            </a:r>
          </a:p>
          <a:p>
            <a:r>
              <a:rPr lang="es-ES" dirty="0" smtClean="0"/>
              <a:t>Modelado de la respuesta del micrófono y los altavoces</a:t>
            </a:r>
          </a:p>
          <a:p>
            <a:r>
              <a:rPr lang="es-ES" smtClean="0"/>
              <a:t>Ecualización</a:t>
            </a:r>
            <a:endParaRPr lang="es-ES" dirty="0" smtClean="0"/>
          </a:p>
          <a:p>
            <a:r>
              <a:rPr lang="es-ES" dirty="0" smtClean="0"/>
              <a:t>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oído humano</a:t>
            </a:r>
            <a:endParaRPr lang="es-ES" dirty="0"/>
          </a:p>
        </p:txBody>
      </p:sp>
      <p:pic>
        <p:nvPicPr>
          <p:cNvPr id="3" name="2 Imagen" descr="robda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6238"/>
            <a:ext cx="5010865" cy="3897340"/>
          </a:xfrm>
          <a:prstGeom prst="rect">
            <a:avLst/>
          </a:prstGeom>
        </p:spPr>
      </p:pic>
      <p:pic>
        <p:nvPicPr>
          <p:cNvPr id="5" name="4 Imagen" descr="human-ear-internal-structur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2264237"/>
            <a:ext cx="3929058" cy="259352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715008" y="5572140"/>
            <a:ext cx="2632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(Transformada de Fourier)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sound_ran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4422"/>
            <a:ext cx="914406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114</Words>
  <Application>Microsoft Office PowerPoint</Application>
  <PresentationFormat>Presentación en pantalla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SISTEMAS LINEALES</vt:lpstr>
      <vt:lpstr>¿Dónde encontramos señales y sistemas?</vt:lpstr>
      <vt:lpstr>Diapositiva 3</vt:lpstr>
      <vt:lpstr>Diapositiva 4</vt:lpstr>
      <vt:lpstr>¿Qué proceso sigue la música?</vt:lpstr>
      <vt:lpstr>1. Emisión del sonido: Señal sonora</vt:lpstr>
      <vt:lpstr>Señal Sonora</vt:lpstr>
      <vt:lpstr>El oído humano</vt:lpstr>
      <vt:lpstr>Diapositiva 9</vt:lpstr>
      <vt:lpstr>Diapositiva 10</vt:lpstr>
      <vt:lpstr>2. Procesado del Sonido</vt:lpstr>
      <vt:lpstr>3. Digitalización de la señal</vt:lpstr>
      <vt:lpstr>4. Compresión</vt:lpstr>
      <vt:lpstr>5. Reproducción</vt:lpstr>
    </vt:vector>
  </TitlesOfParts>
  <Company>LPI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LINEALES</dc:title>
  <dc:creator>Santiago Aja</dc:creator>
  <cp:lastModifiedBy>Santiago Aja</cp:lastModifiedBy>
  <cp:revision>8</cp:revision>
  <dcterms:created xsi:type="dcterms:W3CDTF">2011-02-03T16:38:50Z</dcterms:created>
  <dcterms:modified xsi:type="dcterms:W3CDTF">2012-02-13T08:55:09Z</dcterms:modified>
</cp:coreProperties>
</file>